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6"/>
  </p:notesMasterIdLst>
  <p:sldIdLst>
    <p:sldId id="328" r:id="rId2"/>
    <p:sldId id="329" r:id="rId3"/>
    <p:sldId id="330" r:id="rId4"/>
    <p:sldId id="257" r:id="rId5"/>
    <p:sldId id="331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3" r:id="rId18"/>
    <p:sldId id="344" r:id="rId19"/>
    <p:sldId id="345" r:id="rId20"/>
    <p:sldId id="346" r:id="rId21"/>
    <p:sldId id="347" r:id="rId22"/>
    <p:sldId id="348" r:id="rId23"/>
    <p:sldId id="349" r:id="rId24"/>
    <p:sldId id="350" r:id="rId25"/>
    <p:sldId id="351" r:id="rId26"/>
    <p:sldId id="352" r:id="rId27"/>
    <p:sldId id="353" r:id="rId28"/>
    <p:sldId id="354" r:id="rId29"/>
    <p:sldId id="355" r:id="rId30"/>
    <p:sldId id="356" r:id="rId31"/>
    <p:sldId id="357" r:id="rId32"/>
    <p:sldId id="358" r:id="rId33"/>
    <p:sldId id="359" r:id="rId34"/>
    <p:sldId id="360" r:id="rId35"/>
    <p:sldId id="361" r:id="rId36"/>
    <p:sldId id="362" r:id="rId37"/>
    <p:sldId id="363" r:id="rId38"/>
    <p:sldId id="364" r:id="rId39"/>
    <p:sldId id="365" r:id="rId40"/>
    <p:sldId id="366" r:id="rId41"/>
    <p:sldId id="367" r:id="rId42"/>
    <p:sldId id="368" r:id="rId43"/>
    <p:sldId id="369" r:id="rId44"/>
    <p:sldId id="370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E041"/>
    <a:srgbClr val="A9E0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20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5BDCF-A4FB-414C-BD88-5CEEEEAB64EC}" type="datetimeFigureOut">
              <a:rPr lang="en-US" smtClean="0"/>
              <a:pPr/>
              <a:t>11/19/2014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A6EBD2-3FCF-460F-B899-E8AF1B64E7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192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4783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2218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3538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8793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0977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1753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5083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04403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7668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89539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1088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9540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7523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5514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8206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98020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0821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25839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09100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32645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24267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707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79415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65329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37976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90621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71706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75374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55585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29526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96239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27533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8779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26" y="152400"/>
            <a:ext cx="10058400" cy="6705600"/>
          </a:xfrm>
          <a:prstGeom prst="rect">
            <a:avLst/>
          </a:prstGeom>
        </p:spPr>
      </p:pic>
      <p:pic>
        <p:nvPicPr>
          <p:cNvPr id="5" name="here comes the bride wedding so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04884" y="5458159"/>
            <a:ext cx="1247441" cy="124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90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7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04677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9005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87985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91374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0786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8077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2080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6087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5943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49635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A9E023"/>
      </a:accent1>
      <a:accent2>
        <a:srgbClr val="1FCDB6"/>
      </a:accent2>
      <a:accent3>
        <a:srgbClr val="5F99C9"/>
      </a:accent3>
      <a:accent4>
        <a:srgbClr val="AE65D1"/>
      </a:accent4>
      <a:accent5>
        <a:srgbClr val="D06423"/>
      </a:accent5>
      <a:accent6>
        <a:srgbClr val="DCAB11"/>
      </a:accent6>
      <a:hlink>
        <a:srgbClr val="ADE133"/>
      </a:hlink>
      <a:folHlink>
        <a:srgbClr val="C2EA66"/>
      </a:folHlink>
    </a:clrScheme>
    <a:fontScheme name="Mesh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1FEE2289-88FB-467C-9C9A-54F3C8576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TC103457485[[fn=Mesh]]</Template>
  <TotalTime>1343</TotalTime>
  <Words>0</Words>
  <Application>Microsoft Office PowerPoint</Application>
  <PresentationFormat>Widescreen</PresentationFormat>
  <Paragraphs>0</Paragraphs>
  <Slides>44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Arial</vt:lpstr>
      <vt:lpstr>Calibri</vt:lpstr>
      <vt:lpstr>Century Gothic</vt:lpstr>
      <vt:lpstr>Mesh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Darryl Thompson</dc:creator>
  <cp:lastModifiedBy>Darryl Thompson</cp:lastModifiedBy>
  <cp:revision>90</cp:revision>
  <dcterms:created xsi:type="dcterms:W3CDTF">2014-08-12T04:05:14Z</dcterms:created>
  <dcterms:modified xsi:type="dcterms:W3CDTF">2014-11-19T10:55:48Z</dcterms:modified>
</cp:coreProperties>
</file>